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61" r:id="rId6"/>
    <p:sldId id="262" r:id="rId7"/>
    <p:sldId id="260" r:id="rId8"/>
    <p:sldId id="259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89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0C38B-FF40-FB57-22FE-5F5862908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4AF97D-5781-EF4F-40C2-518B3891D7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B0343-AA4B-597B-6C2A-01CE7D201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AC3AD-E376-5B03-5047-BF4C9B478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67CE3-BB17-AC88-9DF0-5410A1F88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879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2B70D-9AFB-8150-8A8B-52382075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396E86-0B18-CD8F-5E57-5B8975861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FE3D4-DB5A-E38B-73A9-41D28B755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2C039-661D-E6A4-6C0A-52A9E35F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AD50F-C36F-5212-52DA-F1198704B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926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261FCF-555C-044E-333D-A02C8294EF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683FD7-7F21-F0F8-AF1E-4A106A533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50B4D-FFE7-61F0-AC25-5FF804F79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45430-8A3C-2424-DC9B-F9A2032EB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FF868-77E8-6911-66B7-3DB176A31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503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44085-F5BE-DDAD-DB2A-1D4A4B47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A0603-F900-E9AA-935A-5FD6CA781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0A111-DD21-20F6-240D-D4D29A6B6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C9AA7-FD9C-0C44-BA02-004BE4DDE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5B990-2F08-96FD-80CA-EAE8E16B0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9283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C6E6B-9CA6-393A-3A99-ADAFA609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47C91-363D-E27F-5D26-979191545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54BA2-53A7-D9D8-184E-8720D7849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19B7A-D51F-DDFF-0110-6F85FBA5A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4472F-3995-B18C-F234-C15F8F5E4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36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32890-B001-01F5-E06B-06CDD83DA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CCBFE-24E3-F095-6AA4-09F58896E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75E33-A929-8D71-6B31-4AE6A235B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8346A-415D-4729-3895-6FAC95F99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A6D7D-26AB-284A-86D8-BF87747E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36E98-8B8D-D433-EA4C-6C15829E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9836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2EC27-55CB-4B25-F76B-2AA3ECB3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C7C6A-97CB-3AD2-CB2B-EB8A31AC4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BCE86-E830-6E2F-3DBC-18A7DEE59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43A998-66B5-AF32-0854-C82746B51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6F92C7-A349-E57F-EE02-CEA5EA1D4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14DDD-9864-C68C-92EB-450CE5487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9EB4F6-2F41-1BB7-E8FA-358B0098B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D6ACA3-467C-D85D-99E6-BD121675F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218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C58C1-6A17-E73F-6DD5-DD31D92D6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CAB336-A59D-B4D7-3A54-8045A2973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D47D3-C036-8F83-68D8-8F3E418FE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2A774-5506-C801-77D2-027322DE0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248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01C063-5DCE-9455-B90B-E5E8853F2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4C725-43B4-C286-57B2-B18E1950B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91A41-B538-29BE-36A9-79A33A819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8620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B174-9215-A520-50CE-0C369036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B5F87-65E7-9650-0AE1-1A275C8B1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D92B1-F3B4-176E-0650-6C2B6108D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9DBB-9093-54C8-EA4B-565ED6C7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F274A-9C4E-D9E2-2B39-90C7438A9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34F0A-32AB-C671-837F-F67686A2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253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D002-46FA-6D2B-2A2D-2078DE684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446BC1-2175-A3EB-69A0-AE313946B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A7D61-1A7D-E948-7201-F48F43C79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12F0E0-0228-12D9-A72D-3ACB516C9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8F761A-32C7-147A-690F-CDF5B9843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92B39-1A44-487A-AECD-C7B2E123E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5132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C25F1C-FFEF-3277-E01B-C19F69D69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29A97-D872-D880-47FB-DFD848020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B6233-B280-4D69-A40A-51214D0DC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C5C0A-B4FE-4E25-90D5-0C35979A527D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6D350-0911-3BAF-868D-51BE11599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A1544-D908-F25F-A7D6-DCEB0D372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0B7B2-35AF-4D00-A653-857A296BA5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521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3238A3-0A9C-E0E5-4948-844C9EF7F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04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BA0D7-6EBE-3096-2F99-4F4AF5187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C1B2C6-CD96-5FF6-D408-27F331B46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8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F44F7-A22E-E9A0-6E0A-916103423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2CD974-E763-C395-537B-B299E58DD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21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9A01E-51B7-05AF-12AF-5C8E8F2D4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EFDFCD-7684-2C5E-8564-BA2EE351CC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55D70-5DB1-72AC-72D1-356685D4D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AA22AE-795B-A3D5-16C2-F657B82F0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27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CC6A0-B4E3-0717-2F03-C32C2353D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192C7A-F0B1-75D5-AC5C-57CBC4E71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94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F2A79-80C6-41D4-0C46-2AB6FB16B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A02D21-38F3-FED3-D2D7-74CC5726A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60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71594-2D56-E840-05C3-E643598A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01BA8C-EDD5-567F-250B-4300E2FE4D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520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C1865-AA13-EEED-4318-C52029D9D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6BFE61-4310-7E9E-24BF-C9579FE88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62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9B350-EF7E-F960-9C66-CAD3C62B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85E9FD-7099-595F-54D6-216A65900D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9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038D2-0AF5-0EC9-E1B5-A48D52681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7409FB-2A87-C7F0-74CE-FF2F24325E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4F181D-1F36-B627-3E5E-FB86FABA0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10886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38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463C-D3A5-48BA-72A6-24ECB96EC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35452A-8FAC-4A8E-937A-4834BB95FD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74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473C3-C3D5-FA18-75BD-896550BBB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7DABB6-998B-9F2F-50DF-97E851019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99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A1D71-D979-8A3F-376A-688BE48B3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B5702E-E2EB-2E97-AEA8-99ABAAF3E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18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1A350-9B99-85EB-D7C2-06C4DFE4E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FF2919-F053-9A6D-880C-53809CCB0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88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5B2-D349-1139-D9B3-52DF77FEC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4F86CA-6861-98E6-BC36-3D92B63D2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60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D4E-59D7-547B-923B-FF6287984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84F6BD-7C72-0E18-C48B-2CCA92048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52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459FD-AF9E-6BD4-090A-95EE016F6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D5D3AD-45A3-1ECC-E9BE-8E297CEBC3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52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Adi Supriadi</dc:creator>
  <cp:lastModifiedBy>Adi Supriadi</cp:lastModifiedBy>
  <cp:revision>1</cp:revision>
  <dcterms:created xsi:type="dcterms:W3CDTF">2026-08-06T08:46:36Z</dcterms:created>
  <dcterms:modified xsi:type="dcterms:W3CDTF">2026-08-06T09:12:26Z</dcterms:modified>
</cp:coreProperties>
</file>